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0" r:id="rId4"/>
    <p:sldId id="258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4631F-4420-1E5C-3F57-38B84C4C862C}" v="91" dt="2024-09-23T05:34:44.041"/>
    <p1510:client id="{FD76C368-3345-42A1-BE34-EF15D83CB8A2}" v="2" dt="2024-09-23T14:55:11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kmat Mohammadi (Student)" userId="d4c161bb-ed58-43dc-ab18-a19426250525" providerId="ADAL" clId="{E87D53CF-6214-47B7-B288-35B04491EAD9}"/>
    <pc:docChg chg="custSel modSld">
      <pc:chgData name="Hikmat Mohammadi (Student)" userId="d4c161bb-ed58-43dc-ab18-a19426250525" providerId="ADAL" clId="{E87D53CF-6214-47B7-B288-35B04491EAD9}" dt="2024-09-17T09:55:33.791" v="79" actId="20577"/>
      <pc:docMkLst>
        <pc:docMk/>
      </pc:docMkLst>
      <pc:sldChg chg="addSp delSp modSp mod">
        <pc:chgData name="Hikmat Mohammadi (Student)" userId="d4c161bb-ed58-43dc-ab18-a19426250525" providerId="ADAL" clId="{E87D53CF-6214-47B7-B288-35B04491EAD9}" dt="2024-09-17T09:55:33.791" v="79" actId="20577"/>
        <pc:sldMkLst>
          <pc:docMk/>
          <pc:sldMk cId="3635199040" sldId="256"/>
        </pc:sldMkLst>
        <pc:spChg chg="add mod">
          <ac:chgData name="Hikmat Mohammadi (Student)" userId="d4c161bb-ed58-43dc-ab18-a19426250525" providerId="ADAL" clId="{E87D53CF-6214-47B7-B288-35B04491EAD9}" dt="2024-09-17T09:55:33.791" v="79" actId="20577"/>
          <ac:spMkLst>
            <pc:docMk/>
            <pc:sldMk cId="3635199040" sldId="256"/>
            <ac:spMk id="12" creationId="{D8DEA0E9-9581-A9A9-7086-4974F67306AC}"/>
          </ac:spMkLst>
        </pc:spChg>
        <pc:picChg chg="mod">
          <ac:chgData name="Hikmat Mohammadi (Student)" userId="d4c161bb-ed58-43dc-ab18-a19426250525" providerId="ADAL" clId="{E87D53CF-6214-47B7-B288-35B04491EAD9}" dt="2024-09-17T09:54:54.966" v="8" actId="1076"/>
          <ac:picMkLst>
            <pc:docMk/>
            <pc:sldMk cId="3635199040" sldId="256"/>
            <ac:picMk id="9" creationId="{0D97576A-C5C9-F769-B5A1-A26B2A434CBD}"/>
          </ac:picMkLst>
        </pc:picChg>
        <pc:picChg chg="add del mod">
          <ac:chgData name="Hikmat Mohammadi (Student)" userId="d4c161bb-ed58-43dc-ab18-a19426250525" providerId="ADAL" clId="{E87D53CF-6214-47B7-B288-35B04491EAD9}" dt="2024-09-17T09:54:36.400" v="4" actId="478"/>
          <ac:picMkLst>
            <pc:docMk/>
            <pc:sldMk cId="3635199040" sldId="256"/>
            <ac:picMk id="10" creationId="{4365D3A3-4D7F-5FA7-E184-E68D1300A223}"/>
          </ac:picMkLst>
        </pc:picChg>
        <pc:picChg chg="add del mod">
          <ac:chgData name="Hikmat Mohammadi (Student)" userId="d4c161bb-ed58-43dc-ab18-a19426250525" providerId="ADAL" clId="{E87D53CF-6214-47B7-B288-35B04491EAD9}" dt="2024-09-17T09:54:43.916" v="6" actId="478"/>
          <ac:picMkLst>
            <pc:docMk/>
            <pc:sldMk cId="3635199040" sldId="256"/>
            <ac:picMk id="11" creationId="{9D7E16D1-C770-55F0-1113-D0007E7FCF0B}"/>
          </ac:picMkLst>
        </pc:picChg>
      </pc:sldChg>
    </pc:docChg>
  </pc:docChgLst>
  <pc:docChgLst>
    <pc:chgData name="Hikmat Mohammadi (Student)" userId="S::moh23006497@students.solihull.ac.uk::d4c161bb-ed58-43dc-ab18-a19426250525" providerId="AD" clId="Web-{12A4631F-4420-1E5C-3F57-38B84C4C862C}"/>
    <pc:docChg chg="addSld delSld modSld sldOrd">
      <pc:chgData name="Hikmat Mohammadi (Student)" userId="S::moh23006497@students.solihull.ac.uk::d4c161bb-ed58-43dc-ab18-a19426250525" providerId="AD" clId="Web-{12A4631F-4420-1E5C-3F57-38B84C4C862C}" dt="2024-09-23T05:34:39.260" v="62"/>
      <pc:docMkLst>
        <pc:docMk/>
      </pc:docMkLst>
      <pc:sldChg chg="del">
        <pc:chgData name="Hikmat Mohammadi (Student)" userId="S::moh23006497@students.solihull.ac.uk::d4c161bb-ed58-43dc-ab18-a19426250525" providerId="AD" clId="Web-{12A4631F-4420-1E5C-3F57-38B84C4C862C}" dt="2024-09-23T05:30:12.642" v="0"/>
        <pc:sldMkLst>
          <pc:docMk/>
          <pc:sldMk cId="3635199040" sldId="256"/>
        </pc:sldMkLst>
      </pc:sldChg>
      <pc:sldChg chg="addSp modSp">
        <pc:chgData name="Hikmat Mohammadi (Student)" userId="S::moh23006497@students.solihull.ac.uk::d4c161bb-ed58-43dc-ab18-a19426250525" providerId="AD" clId="Web-{12A4631F-4420-1E5C-3F57-38B84C4C862C}" dt="2024-09-23T05:32:28.271" v="15" actId="1076"/>
        <pc:sldMkLst>
          <pc:docMk/>
          <pc:sldMk cId="3508094851" sldId="257"/>
        </pc:sldMkLst>
        <pc:spChg chg="mod">
          <ac:chgData name="Hikmat Mohammadi (Student)" userId="S::moh23006497@students.solihull.ac.uk::d4c161bb-ed58-43dc-ab18-a19426250525" providerId="AD" clId="Web-{12A4631F-4420-1E5C-3F57-38B84C4C862C}" dt="2024-09-23T05:30:59.909" v="3" actId="1076"/>
          <ac:spMkLst>
            <pc:docMk/>
            <pc:sldMk cId="3508094851" sldId="257"/>
            <ac:spMk id="2" creationId="{F2B241C9-37EF-95D5-3DE1-39B157ECB3A0}"/>
          </ac:spMkLst>
        </pc:spChg>
        <pc:picChg chg="add mod">
          <ac:chgData name="Hikmat Mohammadi (Student)" userId="S::moh23006497@students.solihull.ac.uk::d4c161bb-ed58-43dc-ab18-a19426250525" providerId="AD" clId="Web-{12A4631F-4420-1E5C-3F57-38B84C4C862C}" dt="2024-09-23T05:30:42.268" v="2" actId="1076"/>
          <ac:picMkLst>
            <pc:docMk/>
            <pc:sldMk cId="3508094851" sldId="257"/>
            <ac:picMk id="3" creationId="{20AFAF16-7746-7D03-4B57-3040DCF65312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28.271" v="15" actId="1076"/>
          <ac:picMkLst>
            <pc:docMk/>
            <pc:sldMk cId="3508094851" sldId="257"/>
            <ac:picMk id="6" creationId="{A0055195-B911-481F-474D-125F85D82C59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20.443" v="14" actId="1076"/>
          <ac:picMkLst>
            <pc:docMk/>
            <pc:sldMk cId="3508094851" sldId="257"/>
            <ac:picMk id="10" creationId="{AB27428B-F8A6-113A-7836-0E3133C92327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17.365" v="13" actId="1076"/>
          <ac:picMkLst>
            <pc:docMk/>
            <pc:sldMk cId="3508094851" sldId="257"/>
            <ac:picMk id="12" creationId="{1EAC31DB-E5B2-F80A-D02E-BC86FEDA07D7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13.911" v="12" actId="1076"/>
          <ac:picMkLst>
            <pc:docMk/>
            <pc:sldMk cId="3508094851" sldId="257"/>
            <ac:picMk id="13" creationId="{436273BD-9034-F91B-F207-4812D29E3A5E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11.005" v="11" actId="1076"/>
          <ac:picMkLst>
            <pc:docMk/>
            <pc:sldMk cId="3508094851" sldId="257"/>
            <ac:picMk id="14" creationId="{4D1CCC24-40BB-1D45-7E1F-ECF6C62201FB}"/>
          </ac:picMkLst>
        </pc:picChg>
        <pc:picChg chg="add mod">
          <ac:chgData name="Hikmat Mohammadi (Student)" userId="S::moh23006497@students.solihull.ac.uk::d4c161bb-ed58-43dc-ab18-a19426250525" providerId="AD" clId="Web-{12A4631F-4420-1E5C-3F57-38B84C4C862C}" dt="2024-09-23T05:32:07.989" v="10" actId="1076"/>
          <ac:picMkLst>
            <pc:docMk/>
            <pc:sldMk cId="3508094851" sldId="257"/>
            <ac:picMk id="16" creationId="{0805EAAA-4EDF-65F5-D1F8-CF02CB0C7248}"/>
          </ac:picMkLst>
        </pc:picChg>
      </pc:sldChg>
      <pc:sldChg chg="ord">
        <pc:chgData name="Hikmat Mohammadi (Student)" userId="S::moh23006497@students.solihull.ac.uk::d4c161bb-ed58-43dc-ab18-a19426250525" providerId="AD" clId="Web-{12A4631F-4420-1E5C-3F57-38B84C4C862C}" dt="2024-09-23T05:34:39.260" v="62"/>
        <pc:sldMkLst>
          <pc:docMk/>
          <pc:sldMk cId="2575240325" sldId="260"/>
        </pc:sldMkLst>
      </pc:sldChg>
      <pc:sldChg chg="addSp delSp modSp new">
        <pc:chgData name="Hikmat Mohammadi (Student)" userId="S::moh23006497@students.solihull.ac.uk::d4c161bb-ed58-43dc-ab18-a19426250525" providerId="AD" clId="Web-{12A4631F-4420-1E5C-3F57-38B84C4C862C}" dt="2024-09-23T05:34:32.134" v="60" actId="20577"/>
        <pc:sldMkLst>
          <pc:docMk/>
          <pc:sldMk cId="1428973218" sldId="261"/>
        </pc:sldMkLst>
        <pc:spChg chg="mod">
          <ac:chgData name="Hikmat Mohammadi (Student)" userId="S::moh23006497@students.solihull.ac.uk::d4c161bb-ed58-43dc-ab18-a19426250525" providerId="AD" clId="Web-{12A4631F-4420-1E5C-3F57-38B84C4C862C}" dt="2024-09-23T05:32:58.882" v="19" actId="20577"/>
          <ac:spMkLst>
            <pc:docMk/>
            <pc:sldMk cId="1428973218" sldId="261"/>
            <ac:spMk id="2" creationId="{A52B539B-208A-8637-A2F3-F854CAE13445}"/>
          </ac:spMkLst>
        </pc:spChg>
        <pc:spChg chg="del">
          <ac:chgData name="Hikmat Mohammadi (Student)" userId="S::moh23006497@students.solihull.ac.uk::d4c161bb-ed58-43dc-ab18-a19426250525" providerId="AD" clId="Web-{12A4631F-4420-1E5C-3F57-38B84C4C862C}" dt="2024-09-23T05:33:38.789" v="20"/>
          <ac:spMkLst>
            <pc:docMk/>
            <pc:sldMk cId="1428973218" sldId="261"/>
            <ac:spMk id="3" creationId="{D63925F4-1CBD-B990-00A5-1D2AFD4446B7}"/>
          </ac:spMkLst>
        </pc:spChg>
        <pc:spChg chg="add mod">
          <ac:chgData name="Hikmat Mohammadi (Student)" userId="S::moh23006497@students.solihull.ac.uk::d4c161bb-ed58-43dc-ab18-a19426250525" providerId="AD" clId="Web-{12A4631F-4420-1E5C-3F57-38B84C4C862C}" dt="2024-09-23T05:34:32.134" v="60" actId="20577"/>
          <ac:spMkLst>
            <pc:docMk/>
            <pc:sldMk cId="1428973218" sldId="261"/>
            <ac:spMk id="5" creationId="{4B10E75D-517D-57A2-83DC-871E9CB2AD51}"/>
          </ac:spMkLst>
        </pc:spChg>
        <pc:picChg chg="add mod ord">
          <ac:chgData name="Hikmat Mohammadi (Student)" userId="S::moh23006497@students.solihull.ac.uk::d4c161bb-ed58-43dc-ab18-a19426250525" providerId="AD" clId="Web-{12A4631F-4420-1E5C-3F57-38B84C4C862C}" dt="2024-09-23T05:33:45.039" v="22" actId="1076"/>
          <ac:picMkLst>
            <pc:docMk/>
            <pc:sldMk cId="1428973218" sldId="261"/>
            <ac:picMk id="4" creationId="{6720378E-B2B1-7DD7-BC40-929AB6A85E44}"/>
          </ac:picMkLst>
        </pc:picChg>
      </pc:sldChg>
    </pc:docChg>
  </pc:docChgLst>
  <pc:docChgLst>
    <pc:chgData name="Hikmat Mohammadi (Student)" userId="S::moh23006497@students.solihull.ac.uk::d4c161bb-ed58-43dc-ab18-a19426250525" providerId="AD" clId="Web-{DAE19D62-6733-C7E9-8CF0-6C5B828D5A01}"/>
    <pc:docChg chg="modSld">
      <pc:chgData name="Hikmat Mohammadi (Student)" userId="S::moh23006497@students.solihull.ac.uk::d4c161bb-ed58-43dc-ab18-a19426250525" providerId="AD" clId="Web-{DAE19D62-6733-C7E9-8CF0-6C5B828D5A01}" dt="2024-09-18T23:02:49.337" v="1" actId="1076"/>
      <pc:docMkLst>
        <pc:docMk/>
      </pc:docMkLst>
      <pc:sldChg chg="modSp">
        <pc:chgData name="Hikmat Mohammadi (Student)" userId="S::moh23006497@students.solihull.ac.uk::d4c161bb-ed58-43dc-ab18-a19426250525" providerId="AD" clId="Web-{DAE19D62-6733-C7E9-8CF0-6C5B828D5A01}" dt="2024-09-18T22:51:48.828" v="0" actId="1076"/>
        <pc:sldMkLst>
          <pc:docMk/>
          <pc:sldMk cId="3508094851" sldId="257"/>
        </pc:sldMkLst>
        <pc:spChg chg="mod">
          <ac:chgData name="Hikmat Mohammadi (Student)" userId="S::moh23006497@students.solihull.ac.uk::d4c161bb-ed58-43dc-ab18-a19426250525" providerId="AD" clId="Web-{DAE19D62-6733-C7E9-8CF0-6C5B828D5A01}" dt="2024-09-18T22:51:48.828" v="0" actId="1076"/>
          <ac:spMkLst>
            <pc:docMk/>
            <pc:sldMk cId="3508094851" sldId="257"/>
            <ac:spMk id="8" creationId="{F89EBEEE-F68E-15F7-10B8-6A012B3AD4C6}"/>
          </ac:spMkLst>
        </pc:spChg>
      </pc:sldChg>
      <pc:sldChg chg="modSp">
        <pc:chgData name="Hikmat Mohammadi (Student)" userId="S::moh23006497@students.solihull.ac.uk::d4c161bb-ed58-43dc-ab18-a19426250525" providerId="AD" clId="Web-{DAE19D62-6733-C7E9-8CF0-6C5B828D5A01}" dt="2024-09-18T23:02:49.337" v="1" actId="1076"/>
        <pc:sldMkLst>
          <pc:docMk/>
          <pc:sldMk cId="214438310" sldId="258"/>
        </pc:sldMkLst>
        <pc:spChg chg="mod">
          <ac:chgData name="Hikmat Mohammadi (Student)" userId="S::moh23006497@students.solihull.ac.uk::d4c161bb-ed58-43dc-ab18-a19426250525" providerId="AD" clId="Web-{DAE19D62-6733-C7E9-8CF0-6C5B828D5A01}" dt="2024-09-18T23:02:49.337" v="1" actId="1076"/>
          <ac:spMkLst>
            <pc:docMk/>
            <pc:sldMk cId="214438310" sldId="258"/>
            <ac:spMk id="3" creationId="{7DEF5098-E87E-81F1-DBB8-CA5F1E9ACDF1}"/>
          </ac:spMkLst>
        </pc:spChg>
      </pc:sldChg>
    </pc:docChg>
  </pc:docChgLst>
  <pc:docChgLst>
    <pc:chgData name="Hikmat Mohammadi (Student)" userId="d4c161bb-ed58-43dc-ab18-a19426250525" providerId="ADAL" clId="{FD76C368-3345-42A1-BE34-EF15D83CB8A2}"/>
    <pc:docChg chg="custSel addSld modSld">
      <pc:chgData name="Hikmat Mohammadi (Student)" userId="d4c161bb-ed58-43dc-ab18-a19426250525" providerId="ADAL" clId="{FD76C368-3345-42A1-BE34-EF15D83CB8A2}" dt="2024-09-23T14:55:49.430" v="1067" actId="5793"/>
      <pc:docMkLst>
        <pc:docMk/>
      </pc:docMkLst>
      <pc:sldChg chg="addSp delSp modSp mod setBg">
        <pc:chgData name="Hikmat Mohammadi (Student)" userId="d4c161bb-ed58-43dc-ab18-a19426250525" providerId="ADAL" clId="{FD76C368-3345-42A1-BE34-EF15D83CB8A2}" dt="2024-09-17T15:04:04.733" v="584" actId="115"/>
        <pc:sldMkLst>
          <pc:docMk/>
          <pc:sldMk cId="3635199040" sldId="256"/>
        </pc:sldMkLst>
        <pc:spChg chg="mod">
          <ac:chgData name="Hikmat Mohammadi (Student)" userId="d4c161bb-ed58-43dc-ab18-a19426250525" providerId="ADAL" clId="{FD76C368-3345-42A1-BE34-EF15D83CB8A2}" dt="2024-09-17T15:04:04.733" v="584" actId="115"/>
          <ac:spMkLst>
            <pc:docMk/>
            <pc:sldMk cId="3635199040" sldId="256"/>
            <ac:spMk id="2" creationId="{99A3EA1E-DEDB-2F2E-690A-5F3497BE285E}"/>
          </ac:spMkLst>
        </pc:spChg>
        <pc:spChg chg="mod">
          <ac:chgData name="Hikmat Mohammadi (Student)" userId="d4c161bb-ed58-43dc-ab18-a19426250525" providerId="ADAL" clId="{FD76C368-3345-42A1-BE34-EF15D83CB8A2}" dt="2024-09-17T15:03:55.796" v="582" actId="115"/>
          <ac:spMkLst>
            <pc:docMk/>
            <pc:sldMk cId="3635199040" sldId="256"/>
            <ac:spMk id="3" creationId="{605A0270-3E67-F85B-9E80-02E4A2888074}"/>
          </ac:spMkLst>
        </pc:spChg>
        <pc:spChg chg="mod">
          <ac:chgData name="Hikmat Mohammadi (Student)" userId="d4c161bb-ed58-43dc-ab18-a19426250525" providerId="ADAL" clId="{FD76C368-3345-42A1-BE34-EF15D83CB8A2}" dt="2024-09-17T15:03:48.348" v="580" actId="115"/>
          <ac:spMkLst>
            <pc:docMk/>
            <pc:sldMk cId="3635199040" sldId="256"/>
            <ac:spMk id="4" creationId="{CFBAD305-34AB-4C6F-19B8-BE4299AEB9C2}"/>
          </ac:spMkLst>
        </pc:spChg>
        <pc:spChg chg="mod">
          <ac:chgData name="Hikmat Mohammadi (Student)" userId="d4c161bb-ed58-43dc-ab18-a19426250525" providerId="ADAL" clId="{FD76C368-3345-42A1-BE34-EF15D83CB8A2}" dt="2024-09-17T15:03:52.037" v="581" actId="115"/>
          <ac:spMkLst>
            <pc:docMk/>
            <pc:sldMk cId="3635199040" sldId="256"/>
            <ac:spMk id="5" creationId="{4C21C8C9-83CB-6FD3-012D-BCF75A43B03F}"/>
          </ac:spMkLst>
        </pc:spChg>
        <pc:spChg chg="mod">
          <ac:chgData name="Hikmat Mohammadi (Student)" userId="d4c161bb-ed58-43dc-ab18-a19426250525" providerId="ADAL" clId="{FD76C368-3345-42A1-BE34-EF15D83CB8A2}" dt="2024-09-17T15:03:37.470" v="577" actId="115"/>
          <ac:spMkLst>
            <pc:docMk/>
            <pc:sldMk cId="3635199040" sldId="256"/>
            <ac:spMk id="6" creationId="{DB52B761-EB59-A12C-E998-DB42FEBEABAD}"/>
          </ac:spMkLst>
        </pc:spChg>
        <pc:spChg chg="add mod">
          <ac:chgData name="Hikmat Mohammadi (Student)" userId="d4c161bb-ed58-43dc-ab18-a19426250525" providerId="ADAL" clId="{FD76C368-3345-42A1-BE34-EF15D83CB8A2}" dt="2024-09-17T13:56:24.306" v="76" actId="14100"/>
          <ac:spMkLst>
            <pc:docMk/>
            <pc:sldMk cId="3635199040" sldId="256"/>
            <ac:spMk id="7" creationId="{3E3661A4-FA18-3DAF-BC52-8891F45C51EF}"/>
          </ac:spMkLst>
        </pc:spChg>
        <pc:spChg chg="add mod">
          <ac:chgData name="Hikmat Mohammadi (Student)" userId="d4c161bb-ed58-43dc-ab18-a19426250525" providerId="ADAL" clId="{FD76C368-3345-42A1-BE34-EF15D83CB8A2}" dt="2024-09-17T13:57:22.524" v="90" actId="14100"/>
          <ac:spMkLst>
            <pc:docMk/>
            <pc:sldMk cId="3635199040" sldId="256"/>
            <ac:spMk id="8" creationId="{15307520-5D31-F55C-FAEF-94E2D45070D1}"/>
          </ac:spMkLst>
        </pc:spChg>
        <pc:spChg chg="add mod">
          <ac:chgData name="Hikmat Mohammadi (Student)" userId="d4c161bb-ed58-43dc-ab18-a19426250525" providerId="ADAL" clId="{FD76C368-3345-42A1-BE34-EF15D83CB8A2}" dt="2024-09-17T14:59:54.311" v="396" actId="1076"/>
          <ac:spMkLst>
            <pc:docMk/>
            <pc:sldMk cId="3635199040" sldId="256"/>
            <ac:spMk id="9" creationId="{92202FDF-1045-0B43-0DAA-516EA8F4A2DD}"/>
          </ac:spMkLst>
        </pc:spChg>
        <pc:spChg chg="add mod">
          <ac:chgData name="Hikmat Mohammadi (Student)" userId="d4c161bb-ed58-43dc-ab18-a19426250525" providerId="ADAL" clId="{FD76C368-3345-42A1-BE34-EF15D83CB8A2}" dt="2024-09-17T13:59:37.727" v="107" actId="1076"/>
          <ac:spMkLst>
            <pc:docMk/>
            <pc:sldMk cId="3635199040" sldId="256"/>
            <ac:spMk id="10" creationId="{BFAC252C-7F33-CD20-C655-C36D6A1600D1}"/>
          </ac:spMkLst>
        </pc:spChg>
        <pc:spChg chg="add mod">
          <ac:chgData name="Hikmat Mohammadi (Student)" userId="d4c161bb-ed58-43dc-ab18-a19426250525" providerId="ADAL" clId="{FD76C368-3345-42A1-BE34-EF15D83CB8A2}" dt="2024-09-17T14:01:21.410" v="126" actId="1076"/>
          <ac:spMkLst>
            <pc:docMk/>
            <pc:sldMk cId="3635199040" sldId="256"/>
            <ac:spMk id="11" creationId="{A04EFF7D-F2E9-3216-CD2A-92B50B466D9E}"/>
          </ac:spMkLst>
        </pc:spChg>
        <pc:spChg chg="add mod">
          <ac:chgData name="Hikmat Mohammadi (Student)" userId="d4c161bb-ed58-43dc-ab18-a19426250525" providerId="ADAL" clId="{FD76C368-3345-42A1-BE34-EF15D83CB8A2}" dt="2024-09-17T15:02:56.295" v="528" actId="1076"/>
          <ac:spMkLst>
            <pc:docMk/>
            <pc:sldMk cId="3635199040" sldId="256"/>
            <ac:spMk id="12" creationId="{3CCE7458-EB87-EBF3-B6D6-92B0870F3583}"/>
          </ac:spMkLst>
        </pc:spChg>
        <pc:spChg chg="del mod">
          <ac:chgData name="Hikmat Mohammadi (Student)" userId="d4c161bb-ed58-43dc-ab18-a19426250525" providerId="ADAL" clId="{FD76C368-3345-42A1-BE34-EF15D83CB8A2}" dt="2024-09-17T14:00:50.594" v="120" actId="478"/>
          <ac:spMkLst>
            <pc:docMk/>
            <pc:sldMk cId="3635199040" sldId="256"/>
            <ac:spMk id="12" creationId="{D8DEA0E9-9581-A9A9-7086-4974F67306AC}"/>
          </ac:spMkLst>
        </pc:spChg>
        <pc:spChg chg="add mod">
          <ac:chgData name="Hikmat Mohammadi (Student)" userId="d4c161bb-ed58-43dc-ab18-a19426250525" providerId="ADAL" clId="{FD76C368-3345-42A1-BE34-EF15D83CB8A2}" dt="2024-09-17T14:01:24.401" v="127" actId="1076"/>
          <ac:spMkLst>
            <pc:docMk/>
            <pc:sldMk cId="3635199040" sldId="256"/>
            <ac:spMk id="13" creationId="{6590DB0F-29D2-16E3-95F9-D16798805CE1}"/>
          </ac:spMkLst>
        </pc:spChg>
        <pc:spChg chg="add mod">
          <ac:chgData name="Hikmat Mohammadi (Student)" userId="d4c161bb-ed58-43dc-ab18-a19426250525" providerId="ADAL" clId="{FD76C368-3345-42A1-BE34-EF15D83CB8A2}" dt="2024-09-17T15:02:53.090" v="526" actId="1076"/>
          <ac:spMkLst>
            <pc:docMk/>
            <pc:sldMk cId="3635199040" sldId="256"/>
            <ac:spMk id="14" creationId="{D896C72A-332B-582D-0780-88C9A23527C7}"/>
          </ac:spMkLst>
        </pc:spChg>
        <pc:spChg chg="add mod">
          <ac:chgData name="Hikmat Mohammadi (Student)" userId="d4c161bb-ed58-43dc-ab18-a19426250525" providerId="ADAL" clId="{FD76C368-3345-42A1-BE34-EF15D83CB8A2}" dt="2024-09-17T15:03:32.412" v="576" actId="1076"/>
          <ac:spMkLst>
            <pc:docMk/>
            <pc:sldMk cId="3635199040" sldId="256"/>
            <ac:spMk id="16" creationId="{40B785E8-7892-9FBB-3D4E-2CABDD172AB3}"/>
          </ac:spMkLst>
        </pc:spChg>
        <pc:spChg chg="add del">
          <ac:chgData name="Hikmat Mohammadi (Student)" userId="d4c161bb-ed58-43dc-ab18-a19426250525" providerId="ADAL" clId="{FD76C368-3345-42A1-BE34-EF15D83CB8A2}" dt="2024-09-17T14:05:07.996" v="176" actId="478"/>
          <ac:spMkLst>
            <pc:docMk/>
            <pc:sldMk cId="3635199040" sldId="256"/>
            <ac:spMk id="20" creationId="{23239622-80C5-A7D8-08B1-01EA2875C217}"/>
          </ac:spMkLst>
        </pc:spChg>
        <pc:spChg chg="add mod">
          <ac:chgData name="Hikmat Mohammadi (Student)" userId="d4c161bb-ed58-43dc-ab18-a19426250525" providerId="ADAL" clId="{FD76C368-3345-42A1-BE34-EF15D83CB8A2}" dt="2024-09-17T14:05:34.160" v="183" actId="1076"/>
          <ac:spMkLst>
            <pc:docMk/>
            <pc:sldMk cId="3635199040" sldId="256"/>
            <ac:spMk id="21" creationId="{66005D18-C81D-239B-30E0-5882172A520F}"/>
          </ac:spMkLst>
        </pc:spChg>
        <pc:spChg chg="add mod">
          <ac:chgData name="Hikmat Mohammadi (Student)" userId="d4c161bb-ed58-43dc-ab18-a19426250525" providerId="ADAL" clId="{FD76C368-3345-42A1-BE34-EF15D83CB8A2}" dt="2024-09-17T14:06:23.882" v="196" actId="1076"/>
          <ac:spMkLst>
            <pc:docMk/>
            <pc:sldMk cId="3635199040" sldId="256"/>
            <ac:spMk id="22" creationId="{9953D1A2-0706-6A1B-0A18-5BEAECC0037B}"/>
          </ac:spMkLst>
        </pc:spChg>
        <pc:spChg chg="add mod">
          <ac:chgData name="Hikmat Mohammadi (Student)" userId="d4c161bb-ed58-43dc-ab18-a19426250525" providerId="ADAL" clId="{FD76C368-3345-42A1-BE34-EF15D83CB8A2}" dt="2024-09-17T14:07:27.842" v="201" actId="1076"/>
          <ac:spMkLst>
            <pc:docMk/>
            <pc:sldMk cId="3635199040" sldId="256"/>
            <ac:spMk id="23" creationId="{89986331-91CB-AFDE-56E4-C491469B19AF}"/>
          </ac:spMkLst>
        </pc:spChg>
        <pc:spChg chg="add mod">
          <ac:chgData name="Hikmat Mohammadi (Student)" userId="d4c161bb-ed58-43dc-ab18-a19426250525" providerId="ADAL" clId="{FD76C368-3345-42A1-BE34-EF15D83CB8A2}" dt="2024-09-17T14:07:35.260" v="203" actId="1076"/>
          <ac:spMkLst>
            <pc:docMk/>
            <pc:sldMk cId="3635199040" sldId="256"/>
            <ac:spMk id="24" creationId="{61229BBF-9873-0E56-6DFA-47E6B649D554}"/>
          </ac:spMkLst>
        </pc:spChg>
        <pc:picChg chg="del mod">
          <ac:chgData name="Hikmat Mohammadi (Student)" userId="d4c161bb-ed58-43dc-ab18-a19426250525" providerId="ADAL" clId="{FD76C368-3345-42A1-BE34-EF15D83CB8A2}" dt="2024-09-17T13:52:54.303" v="2" actId="478"/>
          <ac:picMkLst>
            <pc:docMk/>
            <pc:sldMk cId="3635199040" sldId="256"/>
            <ac:picMk id="9" creationId="{0D97576A-C5C9-F769-B5A1-A26B2A434CBD}"/>
          </ac:picMkLst>
        </pc:picChg>
        <pc:cxnChg chg="add mod">
          <ac:chgData name="Hikmat Mohammadi (Student)" userId="d4c161bb-ed58-43dc-ab18-a19426250525" providerId="ADAL" clId="{FD76C368-3345-42A1-BE34-EF15D83CB8A2}" dt="2024-09-17T14:04:39.007" v="174" actId="1076"/>
          <ac:cxnSpMkLst>
            <pc:docMk/>
            <pc:sldMk cId="3635199040" sldId="256"/>
            <ac:cxnSpMk id="15" creationId="{68C81E3B-4CDD-8AA7-418F-FD2177984E1B}"/>
          </ac:cxnSpMkLst>
        </pc:cxnChg>
      </pc:sldChg>
      <pc:sldChg chg="addSp delSp modSp mod setBg">
        <pc:chgData name="Hikmat Mohammadi (Student)" userId="d4c161bb-ed58-43dc-ab18-a19426250525" providerId="ADAL" clId="{FD76C368-3345-42A1-BE34-EF15D83CB8A2}" dt="2024-09-23T14:54:12.250" v="952" actId="478"/>
        <pc:sldMkLst>
          <pc:docMk/>
          <pc:sldMk cId="3508094851" sldId="257"/>
        </pc:sldMkLst>
        <pc:spChg chg="mod">
          <ac:chgData name="Hikmat Mohammadi (Student)" userId="d4c161bb-ed58-43dc-ab18-a19426250525" providerId="ADAL" clId="{FD76C368-3345-42A1-BE34-EF15D83CB8A2}" dt="2024-09-17T15:18:18.115" v="811" actId="207"/>
          <ac:spMkLst>
            <pc:docMk/>
            <pc:sldMk cId="3508094851" sldId="257"/>
            <ac:spMk id="2" creationId="{F2B241C9-37EF-95D5-3DE1-39B157ECB3A0}"/>
          </ac:spMkLst>
        </pc:spChg>
        <pc:spChg chg="del">
          <ac:chgData name="Hikmat Mohammadi (Student)" userId="d4c161bb-ed58-43dc-ab18-a19426250525" providerId="ADAL" clId="{FD76C368-3345-42A1-BE34-EF15D83CB8A2}" dt="2024-09-17T14:09:00.413" v="204" actId="22"/>
          <ac:spMkLst>
            <pc:docMk/>
            <pc:sldMk cId="3508094851" sldId="257"/>
            <ac:spMk id="3" creationId="{32995DB3-EED8-FC65-C9AB-1CFE79A6B4BB}"/>
          </ac:spMkLst>
        </pc:spChg>
        <pc:spChg chg="add mod">
          <ac:chgData name="Hikmat Mohammadi (Student)" userId="d4c161bb-ed58-43dc-ab18-a19426250525" providerId="ADAL" clId="{FD76C368-3345-42A1-BE34-EF15D83CB8A2}" dt="2024-09-17T14:33:24.067" v="296" actId="1076"/>
          <ac:spMkLst>
            <pc:docMk/>
            <pc:sldMk cId="3508094851" sldId="257"/>
            <ac:spMk id="4" creationId="{165C5947-F951-D4B9-A108-A6D186E38018}"/>
          </ac:spMkLst>
        </pc:spChg>
        <pc:spChg chg="add mod">
          <ac:chgData name="Hikmat Mohammadi (Student)" userId="d4c161bb-ed58-43dc-ab18-a19426250525" providerId="ADAL" clId="{FD76C368-3345-42A1-BE34-EF15D83CB8A2}" dt="2024-09-17T14:34:24.973" v="300" actId="14100"/>
          <ac:spMkLst>
            <pc:docMk/>
            <pc:sldMk cId="3508094851" sldId="257"/>
            <ac:spMk id="8" creationId="{F89EBEEE-F68E-15F7-10B8-6A012B3AD4C6}"/>
          </ac:spMkLst>
        </pc:spChg>
        <pc:spChg chg="add del mod">
          <ac:chgData name="Hikmat Mohammadi (Student)" userId="d4c161bb-ed58-43dc-ab18-a19426250525" providerId="ADAL" clId="{FD76C368-3345-42A1-BE34-EF15D83CB8A2}" dt="2024-09-17T14:22:06.458" v="274" actId="478"/>
          <ac:spMkLst>
            <pc:docMk/>
            <pc:sldMk cId="3508094851" sldId="257"/>
            <ac:spMk id="11" creationId="{71F2D7A6-AA01-1E1E-0106-08C2DC01AF97}"/>
          </ac:spMkLst>
        </pc:spChg>
        <pc:spChg chg="add mod">
          <ac:chgData name="Hikmat Mohammadi (Student)" userId="d4c161bb-ed58-43dc-ab18-a19426250525" providerId="ADAL" clId="{FD76C368-3345-42A1-BE34-EF15D83CB8A2}" dt="2024-09-17T14:39:49.117" v="305" actId="1076"/>
          <ac:spMkLst>
            <pc:docMk/>
            <pc:sldMk cId="3508094851" sldId="257"/>
            <ac:spMk id="11" creationId="{AD0AA3C3-2044-5789-7CA2-FDF22D0C99A6}"/>
          </ac:spMkLst>
        </pc:spChg>
        <pc:spChg chg="add del mod">
          <ac:chgData name="Hikmat Mohammadi (Student)" userId="d4c161bb-ed58-43dc-ab18-a19426250525" providerId="ADAL" clId="{FD76C368-3345-42A1-BE34-EF15D83CB8A2}" dt="2024-09-17T14:22:01.898" v="272" actId="478"/>
          <ac:spMkLst>
            <pc:docMk/>
            <pc:sldMk cId="3508094851" sldId="257"/>
            <ac:spMk id="13" creationId="{90CD1820-BB8B-2E2D-C174-2B86FBF5291A}"/>
          </ac:spMkLst>
        </pc:spChg>
        <pc:spChg chg="add mod">
          <ac:chgData name="Hikmat Mohammadi (Student)" userId="d4c161bb-ed58-43dc-ab18-a19426250525" providerId="ADAL" clId="{FD76C368-3345-42A1-BE34-EF15D83CB8A2}" dt="2024-09-17T14:23:06.644" v="278" actId="1076"/>
          <ac:spMkLst>
            <pc:docMk/>
            <pc:sldMk cId="3508094851" sldId="257"/>
            <ac:spMk id="15" creationId="{B836ED16-20E8-BC56-A65A-233B02F23E34}"/>
          </ac:spMkLst>
        </pc:spChg>
        <pc:spChg chg="add mod">
          <ac:chgData name="Hikmat Mohammadi (Student)" userId="d4c161bb-ed58-43dc-ab18-a19426250525" providerId="ADAL" clId="{FD76C368-3345-42A1-BE34-EF15D83CB8A2}" dt="2024-09-17T14:23:58.085" v="281" actId="1076"/>
          <ac:spMkLst>
            <pc:docMk/>
            <pc:sldMk cId="3508094851" sldId="257"/>
            <ac:spMk id="17" creationId="{5CAC985A-3D43-BED9-C559-E6B28C057BA6}"/>
          </ac:spMkLst>
        </pc:spChg>
        <pc:spChg chg="add mod">
          <ac:chgData name="Hikmat Mohammadi (Student)" userId="d4c161bb-ed58-43dc-ab18-a19426250525" providerId="ADAL" clId="{FD76C368-3345-42A1-BE34-EF15D83CB8A2}" dt="2024-09-17T14:28:10.180" v="285" actId="1076"/>
          <ac:spMkLst>
            <pc:docMk/>
            <pc:sldMk cId="3508094851" sldId="257"/>
            <ac:spMk id="19" creationId="{E308FD59-095A-B6EC-D227-13C888FDFD39}"/>
          </ac:spMkLst>
        </pc:spChg>
        <pc:spChg chg="add del mod">
          <ac:chgData name="Hikmat Mohammadi (Student)" userId="d4c161bb-ed58-43dc-ab18-a19426250525" providerId="ADAL" clId="{FD76C368-3345-42A1-BE34-EF15D83CB8A2}" dt="2024-09-17T14:30:48.975" v="289" actId="478"/>
          <ac:spMkLst>
            <pc:docMk/>
            <pc:sldMk cId="3508094851" sldId="257"/>
            <ac:spMk id="21" creationId="{BA8AB955-BE41-D316-BD8D-431231601934}"/>
          </ac:spMkLst>
        </pc:spChg>
        <pc:spChg chg="add mod">
          <ac:chgData name="Hikmat Mohammadi (Student)" userId="d4c161bb-ed58-43dc-ab18-a19426250525" providerId="ADAL" clId="{FD76C368-3345-42A1-BE34-EF15D83CB8A2}" dt="2024-09-17T14:32:47.618" v="293" actId="1076"/>
          <ac:spMkLst>
            <pc:docMk/>
            <pc:sldMk cId="3508094851" sldId="257"/>
            <ac:spMk id="23" creationId="{43E93B41-B04D-E491-C703-DB0F69E8A60D}"/>
          </ac:spMkLst>
        </pc:spChg>
        <pc:picChg chg="del">
          <ac:chgData name="Hikmat Mohammadi (Student)" userId="d4c161bb-ed58-43dc-ab18-a19426250525" providerId="ADAL" clId="{FD76C368-3345-42A1-BE34-EF15D83CB8A2}" dt="2024-09-23T14:54:12.250" v="952" actId="478"/>
          <ac:picMkLst>
            <pc:docMk/>
            <pc:sldMk cId="3508094851" sldId="257"/>
            <ac:picMk id="3" creationId="{20AFAF16-7746-7D03-4B57-3040DCF65312}"/>
          </ac:picMkLst>
        </pc:picChg>
        <pc:picChg chg="add mod ord">
          <ac:chgData name="Hikmat Mohammadi (Student)" userId="d4c161bb-ed58-43dc-ab18-a19426250525" providerId="ADAL" clId="{FD76C368-3345-42A1-BE34-EF15D83CB8A2}" dt="2024-09-23T08:19:47.177" v="950" actId="1076"/>
          <ac:picMkLst>
            <pc:docMk/>
            <pc:sldMk cId="3508094851" sldId="257"/>
            <ac:picMk id="5" creationId="{13A1385B-C77B-F708-D132-D965362533B7}"/>
          </ac:picMkLst>
        </pc:picChg>
        <pc:picChg chg="add mod ord">
          <ac:chgData name="Hikmat Mohammadi (Student)" userId="d4c161bb-ed58-43dc-ab18-a19426250525" providerId="ADAL" clId="{FD76C368-3345-42A1-BE34-EF15D83CB8A2}" dt="2024-09-23T08:19:49.610" v="951" actId="1076"/>
          <ac:picMkLst>
            <pc:docMk/>
            <pc:sldMk cId="3508094851" sldId="257"/>
            <ac:picMk id="7" creationId="{8CC1C5B4-3F7F-BA86-A745-B128AD2A2DB7}"/>
          </ac:picMkLst>
        </pc:picChg>
        <pc:picChg chg="add mod ord">
          <ac:chgData name="Hikmat Mohammadi (Student)" userId="d4c161bb-ed58-43dc-ab18-a19426250525" providerId="ADAL" clId="{FD76C368-3345-42A1-BE34-EF15D83CB8A2}" dt="2024-09-17T14:16:43.507" v="257" actId="1076"/>
          <ac:picMkLst>
            <pc:docMk/>
            <pc:sldMk cId="3508094851" sldId="257"/>
            <ac:picMk id="9" creationId="{CE72A958-0CE9-7C43-F25A-FE78174462D2}"/>
          </ac:picMkLst>
        </pc:picChg>
      </pc:sldChg>
      <pc:sldChg chg="addSp delSp modSp new mod setBg">
        <pc:chgData name="Hikmat Mohammadi (Student)" userId="d4c161bb-ed58-43dc-ab18-a19426250525" providerId="ADAL" clId="{FD76C368-3345-42A1-BE34-EF15D83CB8A2}" dt="2024-09-17T15:17:50.180" v="797" actId="478"/>
        <pc:sldMkLst>
          <pc:docMk/>
          <pc:sldMk cId="214438310" sldId="258"/>
        </pc:sldMkLst>
        <pc:spChg chg="mod">
          <ac:chgData name="Hikmat Mohammadi (Student)" userId="d4c161bb-ed58-43dc-ab18-a19426250525" providerId="ADAL" clId="{FD76C368-3345-42A1-BE34-EF15D83CB8A2}" dt="2024-09-17T14:48:17.236" v="327" actId="1076"/>
          <ac:spMkLst>
            <pc:docMk/>
            <pc:sldMk cId="214438310" sldId="258"/>
            <ac:spMk id="2" creationId="{F3FA52DA-6939-F815-D347-93E68D84AB98}"/>
          </ac:spMkLst>
        </pc:spChg>
        <pc:spChg chg="mod">
          <ac:chgData name="Hikmat Mohammadi (Student)" userId="d4c161bb-ed58-43dc-ab18-a19426250525" providerId="ADAL" clId="{FD76C368-3345-42A1-BE34-EF15D83CB8A2}" dt="2024-09-17T15:17:35.561" v="795" actId="20577"/>
          <ac:spMkLst>
            <pc:docMk/>
            <pc:sldMk cId="214438310" sldId="258"/>
            <ac:spMk id="3" creationId="{7DEF5098-E87E-81F1-DBB8-CA5F1E9ACDF1}"/>
          </ac:spMkLst>
        </pc:spChg>
        <pc:spChg chg="add del">
          <ac:chgData name="Hikmat Mohammadi (Student)" userId="d4c161bb-ed58-43dc-ab18-a19426250525" providerId="ADAL" clId="{FD76C368-3345-42A1-BE34-EF15D83CB8A2}" dt="2024-09-17T15:17:50.180" v="797" actId="478"/>
          <ac:spMkLst>
            <pc:docMk/>
            <pc:sldMk cId="214438310" sldId="258"/>
            <ac:spMk id="5" creationId="{D6BA9471-F9F0-1A19-B2EB-869CC1D9E923}"/>
          </ac:spMkLst>
        </pc:spChg>
      </pc:sldChg>
      <pc:sldChg chg="modSp new mod setBg">
        <pc:chgData name="Hikmat Mohammadi (Student)" userId="d4c161bb-ed58-43dc-ab18-a19426250525" providerId="ADAL" clId="{FD76C368-3345-42A1-BE34-EF15D83CB8A2}" dt="2024-09-17T15:19:08.533" v="901" actId="20577"/>
        <pc:sldMkLst>
          <pc:docMk/>
          <pc:sldMk cId="915570458" sldId="259"/>
        </pc:sldMkLst>
        <pc:spChg chg="mod">
          <ac:chgData name="Hikmat Mohammadi (Student)" userId="d4c161bb-ed58-43dc-ab18-a19426250525" providerId="ADAL" clId="{FD76C368-3345-42A1-BE34-EF15D83CB8A2}" dt="2024-09-17T15:18:37.096" v="814" actId="207"/>
          <ac:spMkLst>
            <pc:docMk/>
            <pc:sldMk cId="915570458" sldId="259"/>
            <ac:spMk id="2" creationId="{187430D6-B846-7632-D21B-F99E053AB1F3}"/>
          </ac:spMkLst>
        </pc:spChg>
        <pc:spChg chg="mod">
          <ac:chgData name="Hikmat Mohammadi (Student)" userId="d4c161bb-ed58-43dc-ab18-a19426250525" providerId="ADAL" clId="{FD76C368-3345-42A1-BE34-EF15D83CB8A2}" dt="2024-09-17T15:19:08.533" v="901" actId="20577"/>
          <ac:spMkLst>
            <pc:docMk/>
            <pc:sldMk cId="915570458" sldId="259"/>
            <ac:spMk id="3" creationId="{62FA3FEB-D157-19AA-4E97-B3A362E512C0}"/>
          </ac:spMkLst>
        </pc:spChg>
      </pc:sldChg>
      <pc:sldChg chg="addSp delSp modSp new mod">
        <pc:chgData name="Hikmat Mohammadi (Student)" userId="d4c161bb-ed58-43dc-ab18-a19426250525" providerId="ADAL" clId="{FD76C368-3345-42A1-BE34-EF15D83CB8A2}" dt="2024-09-17T15:24:19.704" v="948" actId="14100"/>
        <pc:sldMkLst>
          <pc:docMk/>
          <pc:sldMk cId="2575240325" sldId="260"/>
        </pc:sldMkLst>
        <pc:spChg chg="mod">
          <ac:chgData name="Hikmat Mohammadi (Student)" userId="d4c161bb-ed58-43dc-ab18-a19426250525" providerId="ADAL" clId="{FD76C368-3345-42A1-BE34-EF15D83CB8A2}" dt="2024-09-17T15:19:51.342" v="920" actId="20577"/>
          <ac:spMkLst>
            <pc:docMk/>
            <pc:sldMk cId="2575240325" sldId="260"/>
            <ac:spMk id="2" creationId="{F66AD110-A04E-A9E6-D76A-F69404D93340}"/>
          </ac:spMkLst>
        </pc:spChg>
        <pc:spChg chg="del">
          <ac:chgData name="Hikmat Mohammadi (Student)" userId="d4c161bb-ed58-43dc-ab18-a19426250525" providerId="ADAL" clId="{FD76C368-3345-42A1-BE34-EF15D83CB8A2}" dt="2024-09-17T15:20:44.190" v="921"/>
          <ac:spMkLst>
            <pc:docMk/>
            <pc:sldMk cId="2575240325" sldId="260"/>
            <ac:spMk id="3" creationId="{980B8069-94F6-70E1-6A8D-F2D21A304FA4}"/>
          </ac:spMkLst>
        </pc:spChg>
        <pc:picChg chg="add mod">
          <ac:chgData name="Hikmat Mohammadi (Student)" userId="d4c161bb-ed58-43dc-ab18-a19426250525" providerId="ADAL" clId="{FD76C368-3345-42A1-BE34-EF15D83CB8A2}" dt="2024-09-17T15:20:46.288" v="922" actId="1076"/>
          <ac:picMkLst>
            <pc:docMk/>
            <pc:sldMk cId="2575240325" sldId="260"/>
            <ac:picMk id="4" creationId="{8EA5C39A-E972-5C2C-8D4E-3E1C3EE51B15}"/>
          </ac:picMkLst>
        </pc:picChg>
        <pc:picChg chg="add mod">
          <ac:chgData name="Hikmat Mohammadi (Student)" userId="d4c161bb-ed58-43dc-ab18-a19426250525" providerId="ADAL" clId="{FD76C368-3345-42A1-BE34-EF15D83CB8A2}" dt="2024-09-17T15:21:21.769" v="924" actId="1076"/>
          <ac:picMkLst>
            <pc:docMk/>
            <pc:sldMk cId="2575240325" sldId="260"/>
            <ac:picMk id="5" creationId="{E0636B56-8D6D-8EA9-208B-F8DEC6C5061D}"/>
          </ac:picMkLst>
        </pc:picChg>
        <pc:picChg chg="add mod">
          <ac:chgData name="Hikmat Mohammadi (Student)" userId="d4c161bb-ed58-43dc-ab18-a19426250525" providerId="ADAL" clId="{FD76C368-3345-42A1-BE34-EF15D83CB8A2}" dt="2024-09-17T15:21:59.792" v="929" actId="1076"/>
          <ac:picMkLst>
            <pc:docMk/>
            <pc:sldMk cId="2575240325" sldId="260"/>
            <ac:picMk id="6" creationId="{C0A0901D-0495-AB86-4F93-B83FD40C36D3}"/>
          </ac:picMkLst>
        </pc:picChg>
        <pc:picChg chg="add mod">
          <ac:chgData name="Hikmat Mohammadi (Student)" userId="d4c161bb-ed58-43dc-ab18-a19426250525" providerId="ADAL" clId="{FD76C368-3345-42A1-BE34-EF15D83CB8A2}" dt="2024-09-17T15:22:25.796" v="931" actId="1076"/>
          <ac:picMkLst>
            <pc:docMk/>
            <pc:sldMk cId="2575240325" sldId="260"/>
            <ac:picMk id="7" creationId="{340A132A-D43E-6C14-1664-E628F85D94BC}"/>
          </ac:picMkLst>
        </pc:picChg>
        <pc:picChg chg="add mod">
          <ac:chgData name="Hikmat Mohammadi (Student)" userId="d4c161bb-ed58-43dc-ab18-a19426250525" providerId="ADAL" clId="{FD76C368-3345-42A1-BE34-EF15D83CB8A2}" dt="2024-09-17T15:23:39.932" v="943" actId="14100"/>
          <ac:picMkLst>
            <pc:docMk/>
            <pc:sldMk cId="2575240325" sldId="260"/>
            <ac:picMk id="8" creationId="{2EADC9F9-5E8F-2DB8-526F-940EBE6C651A}"/>
          </ac:picMkLst>
        </pc:picChg>
        <pc:picChg chg="add mod">
          <ac:chgData name="Hikmat Mohammadi (Student)" userId="d4c161bb-ed58-43dc-ab18-a19426250525" providerId="ADAL" clId="{FD76C368-3345-42A1-BE34-EF15D83CB8A2}" dt="2024-09-17T15:23:34.774" v="941" actId="14100"/>
          <ac:picMkLst>
            <pc:docMk/>
            <pc:sldMk cId="2575240325" sldId="260"/>
            <ac:picMk id="9" creationId="{D538976E-D730-3A04-4588-2500A434E4D4}"/>
          </ac:picMkLst>
        </pc:picChg>
        <pc:picChg chg="add mod">
          <ac:chgData name="Hikmat Mohammadi (Student)" userId="d4c161bb-ed58-43dc-ab18-a19426250525" providerId="ADAL" clId="{FD76C368-3345-42A1-BE34-EF15D83CB8A2}" dt="2024-09-17T15:24:19.704" v="948" actId="14100"/>
          <ac:picMkLst>
            <pc:docMk/>
            <pc:sldMk cId="2575240325" sldId="260"/>
            <ac:picMk id="10" creationId="{3816D368-531E-B62B-B467-3A5DD3C5C7BF}"/>
          </ac:picMkLst>
        </pc:picChg>
      </pc:sldChg>
      <pc:sldChg chg="addSp modSp new mod">
        <pc:chgData name="Hikmat Mohammadi (Student)" userId="d4c161bb-ed58-43dc-ab18-a19426250525" providerId="ADAL" clId="{FD76C368-3345-42A1-BE34-EF15D83CB8A2}" dt="2024-09-23T14:55:49.430" v="1067" actId="5793"/>
        <pc:sldMkLst>
          <pc:docMk/>
          <pc:sldMk cId="1919702767" sldId="262"/>
        </pc:sldMkLst>
        <pc:spChg chg="mod">
          <ac:chgData name="Hikmat Mohammadi (Student)" userId="d4c161bb-ed58-43dc-ab18-a19426250525" providerId="ADAL" clId="{FD76C368-3345-42A1-BE34-EF15D83CB8A2}" dt="2024-09-23T14:54:50.742" v="990" actId="20577"/>
          <ac:spMkLst>
            <pc:docMk/>
            <pc:sldMk cId="1919702767" sldId="262"/>
            <ac:spMk id="2" creationId="{97C636EA-6A2B-4497-ECED-EEC726F75338}"/>
          </ac:spMkLst>
        </pc:spChg>
        <pc:spChg chg="mod">
          <ac:chgData name="Hikmat Mohammadi (Student)" userId="d4c161bb-ed58-43dc-ab18-a19426250525" providerId="ADAL" clId="{FD76C368-3345-42A1-BE34-EF15D83CB8A2}" dt="2024-09-23T14:55:49.430" v="1067" actId="5793"/>
          <ac:spMkLst>
            <pc:docMk/>
            <pc:sldMk cId="1919702767" sldId="262"/>
            <ac:spMk id="3" creationId="{767AA182-B2A8-12F3-C00C-5C9E0F3DAE19}"/>
          </ac:spMkLst>
        </pc:spChg>
        <pc:spChg chg="add mod">
          <ac:chgData name="Hikmat Mohammadi (Student)" userId="d4c161bb-ed58-43dc-ab18-a19426250525" providerId="ADAL" clId="{FD76C368-3345-42A1-BE34-EF15D83CB8A2}" dt="2024-09-23T14:55:08.908" v="991" actId="767"/>
          <ac:spMkLst>
            <pc:docMk/>
            <pc:sldMk cId="1919702767" sldId="262"/>
            <ac:spMk id="4" creationId="{DDB0EF1B-C1DC-5F86-E2A7-5E6156BB28CB}"/>
          </ac:spMkLst>
        </pc:spChg>
        <pc:spChg chg="add mod">
          <ac:chgData name="Hikmat Mohammadi (Student)" userId="d4c161bb-ed58-43dc-ab18-a19426250525" providerId="ADAL" clId="{FD76C368-3345-42A1-BE34-EF15D83CB8A2}" dt="2024-09-23T14:55:11.756" v="992" actId="767"/>
          <ac:spMkLst>
            <pc:docMk/>
            <pc:sldMk cId="1919702767" sldId="262"/>
            <ac:spMk id="5" creationId="{37B55275-6999-AAF8-7D13-EE53ED02D51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E751-C191-BE58-C964-9D53A2578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F5578-C3D8-636A-9935-579056C77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612E6-BB08-A0A4-F5A2-325858FC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7032A-0429-4C40-1663-02506672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2250-2D58-BAB7-26A6-D8E50FD4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27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5A52-9FE0-7F9A-481E-EB8202B2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93237-8896-7D10-D20F-6B5E667A0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D41CF-D31A-1C2E-E1AA-5B255229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790D3-2CD6-63CB-3868-6E3B05CF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8DA9-A19B-C984-D8D0-DDEE969A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62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3DEA3-21CF-CB76-0D95-FD8358956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E794B-0883-CE12-9A79-AA50B1224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8660A-6F40-53BC-680F-CB2BB175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5D3E2-7946-E8F8-59CC-C6CA0539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81CE-2101-0F38-DA9E-BF8B0AF8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57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2A6A-0F39-D881-FE4E-7EC05043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3309-3804-6DF8-2345-10EAD0C5D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D919-0AC2-800E-728D-EC440975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CE177-9205-4ADA-F946-FFDCE1FB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3743-2EAC-F4EA-7651-17985232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50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12C1-078C-F632-DB45-B031785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6258E-ABDC-898E-BA17-F153FAA8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151EB-4D56-373D-A020-C161EB0F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B06F-A678-613D-A885-1C857D01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11AA2-C1E6-7E50-BF73-2825BE0F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06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5BDF-1B05-7ECA-D946-49AF094A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E8F3-3C23-2F0F-1FC6-EC92AED52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57348-5088-8A14-7AF5-58F852C97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B3494-97F4-38A6-EFCF-1F4D62CC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7F567-2A8D-1EE1-6621-7B4DDCD6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9032D-339D-828A-7F3C-C7A8C6E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15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32D6-FE4A-DAC8-2F24-58B25214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12C7-1397-4753-0161-9DF9344C7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C270F-04C9-5FE0-0E0C-901158D9C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EB71C-E958-EE3C-4C73-23C4AB52F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03175-8295-E057-1989-88513B105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EF522-B143-DFF7-5FCC-01BB889C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5DDB3C-3030-3A80-0CB3-D230089E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0D22A-55C8-08D7-81D8-65220823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73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6A44-BEFA-1A73-A614-9ED002E6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A62C3-641D-19C3-9F40-61678DAB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384F-9FD6-C4BF-4B93-1B983199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DD6F-C334-FDF4-8908-9FF588A9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54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E83F2-CA45-08CC-46E7-03EB109E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A9FB6-1BC9-8AE7-632F-89963553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745DD-381D-F60F-E0CF-349A3523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7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4380-CDF5-046B-73AB-0E15CADA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7B09-CA36-6ECA-DB5A-266CDB91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9FA72-FA97-0BF2-BF20-89B5AC188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CA718-7A06-A05C-5C01-2AA7C9C7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8A01E-EC3F-2DB5-D0C2-B0DE4156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3CE52-5B0B-5354-8DD5-6208EAC1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89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DB60-F7C5-815D-B43E-AE5E664E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52F53-8AFE-CFF3-9F9E-6139E2DC0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2B8A5-1A70-35A6-FD25-8DFD02914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4B559-B85D-9047-B9C1-D582A753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82E0F-2B37-8130-C52C-49994A34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87972-58A5-2D66-FA5F-D00185A9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52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A151D-D546-A8BF-57BB-A040489E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44CD-5F41-6956-2C41-594855212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B1365-0298-8140-CA7F-EDCA31D8B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6087AD-CBD5-4112-A8C9-75F38D1F27CC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1B6B1-5B91-DFEA-2C4B-F26AE4753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0B0DB-F46C-A1C0-AE74-E2B7D52DC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7B51DF-769B-4176-A311-B2332470E7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directsport.com/soccer/l/adults/departments-boots/activity-football/" TargetMode="External"/><Relationship Id="rId2" Type="http://schemas.openxmlformats.org/officeDocument/2006/relationships/hyperlink" Target="https://www.lovellsoccer.co.uk/blog/post/the-5-best-football-boots-under-100-for-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tbag.com/e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72A958-0CE9-7C43-F25A-FE781744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65" y="910775"/>
            <a:ext cx="4066709" cy="352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1C5B4-3F7F-BA86-A745-B128AD2A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6" y="975137"/>
            <a:ext cx="3953320" cy="3527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241C9-37EF-95D5-3DE1-39B157EC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287" y="431780"/>
            <a:ext cx="5913170" cy="4719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Leagues &amp; highlights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385B-C77B-F708-D132-D96536253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9145" y="899746"/>
            <a:ext cx="3653710" cy="35276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36ED16-20E8-BC56-A65A-233B02F23E34}"/>
              </a:ext>
            </a:extLst>
          </p:cNvPr>
          <p:cNvSpPr txBox="1"/>
          <p:nvPr/>
        </p:nvSpPr>
        <p:spPr>
          <a:xfrm>
            <a:off x="3912840" y="4514313"/>
            <a:ext cx="4168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https://www.youtube.com/watch?v=-DWJIVIfWvc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C985A-3D43-BED9-C559-E6B28C057BA6}"/>
              </a:ext>
            </a:extLst>
          </p:cNvPr>
          <p:cNvSpPr txBox="1"/>
          <p:nvPr/>
        </p:nvSpPr>
        <p:spPr>
          <a:xfrm>
            <a:off x="0" y="4514314"/>
            <a:ext cx="3953320" cy="64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https://www.youtube.com/watch?v=5EU_44XyZ1c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08FD59-095A-B6EC-D227-13C888FDFD39}"/>
              </a:ext>
            </a:extLst>
          </p:cNvPr>
          <p:cNvSpPr txBox="1"/>
          <p:nvPr/>
        </p:nvSpPr>
        <p:spPr>
          <a:xfrm>
            <a:off x="7941365" y="4590201"/>
            <a:ext cx="4101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https://www.youtube.com/watch?v=UsK62otRDQ0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93B41-B04D-E491-C703-DB0F69E8A60D}"/>
              </a:ext>
            </a:extLst>
          </p:cNvPr>
          <p:cNvSpPr txBox="1"/>
          <p:nvPr/>
        </p:nvSpPr>
        <p:spPr>
          <a:xfrm>
            <a:off x="0" y="5236532"/>
            <a:ext cx="3953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https://www.youtube.com/watch?v=_LmaF2Ihrvg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C5947-F951-D4B9-A108-A6D186E38018}"/>
              </a:ext>
            </a:extLst>
          </p:cNvPr>
          <p:cNvSpPr txBox="1"/>
          <p:nvPr/>
        </p:nvSpPr>
        <p:spPr>
          <a:xfrm>
            <a:off x="-51022" y="5993540"/>
            <a:ext cx="4055364" cy="64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https://www.youtube.com/watch?v=KJ0gP4jM6y8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EBEEE-F68E-15F7-10B8-6A012B3AD4C6}"/>
              </a:ext>
            </a:extLst>
          </p:cNvPr>
          <p:cNvSpPr txBox="1"/>
          <p:nvPr/>
        </p:nvSpPr>
        <p:spPr>
          <a:xfrm>
            <a:off x="3760873" y="5152898"/>
            <a:ext cx="4068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https://www.youtube.com/watch?v=sSgamVx9Rl4&amp;list=PLKj1QUtwqLN8QO098nP2MtOi2-upMU8tv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AA3C3-2044-5789-7CA2-FDF22D0C99A6}"/>
              </a:ext>
            </a:extLst>
          </p:cNvPr>
          <p:cNvSpPr txBox="1"/>
          <p:nvPr/>
        </p:nvSpPr>
        <p:spPr>
          <a:xfrm>
            <a:off x="7941365" y="5299143"/>
            <a:ext cx="3502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https://www.youtube.com/watch?v=X_An8DnUtfg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55195-B911-481F-474D-125F85D8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63" y="140074"/>
            <a:ext cx="85725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7428B-F8A6-113A-7836-0E3133C92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685" y="154360"/>
            <a:ext cx="771525" cy="238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AC31DB-E5B2-F80A-D02E-BC86FEDA0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030" y="154360"/>
            <a:ext cx="942975" cy="238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273BD-9034-F91B-F207-4812D29E3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918" y="131109"/>
            <a:ext cx="10668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CCC24-40BB-1D45-7E1F-ECF6C6220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5691" y="155482"/>
            <a:ext cx="1409700" cy="200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5EAAA-4EDF-65F5-D1F8-CF02CB0C72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6475" y="665349"/>
            <a:ext cx="18954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9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539B-208A-8637-A2F3-F854CAE1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4" name="Content Placeholder 3" descr="A person kissing a trophy&#10;&#10;Description automatically generated">
            <a:extLst>
              <a:ext uri="{FF2B5EF4-FFF2-40B4-BE49-F238E27FC236}">
                <a16:creationId xmlns:a16="http://schemas.microsoft.com/office/drawing/2014/main" id="{6720378E-B2B1-7DD7-BC40-929AB6A8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41" y="1330994"/>
            <a:ext cx="3373349" cy="24262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0E75D-517D-57A2-83DC-871E9CB2AD51}"/>
              </a:ext>
            </a:extLst>
          </p:cNvPr>
          <p:cNvSpPr txBox="1"/>
          <p:nvPr/>
        </p:nvSpPr>
        <p:spPr>
          <a:xfrm>
            <a:off x="2023082" y="3929126"/>
            <a:ext cx="800873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About the website</a:t>
            </a:r>
          </a:p>
          <a:p>
            <a:endParaRPr lang="en-US" dirty="0"/>
          </a:p>
          <a:p>
            <a:r>
              <a:rPr lang="en-US" dirty="0"/>
              <a:t>Latest transfers: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Whats</a:t>
            </a:r>
            <a:r>
              <a:rPr lang="en-US" dirty="0"/>
              <a:t> going in football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7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D110-A04E-A9E6-D76A-F69404D9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Gallery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A5C39A-E972-5C2C-8D4E-3E1C3EE51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762500" cy="267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36B56-8D6D-8EA9-208B-F8DEC6C5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-1"/>
            <a:ext cx="4762500" cy="267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0901D-0495-AB86-4F93-B83FD40C3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6524"/>
            <a:ext cx="2792887" cy="413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A132A-D43E-6C14-1664-E628F85D9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887" y="2676523"/>
            <a:ext cx="4762500" cy="2676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9F9-5E8F-2DB8-526F-940EBE6C6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385" y="2676523"/>
            <a:ext cx="4636613" cy="413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8976E-D730-3A04-4588-2500A434E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886" y="5331844"/>
            <a:ext cx="4762499" cy="1526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16D368-531E-B62B-B467-3A5DD3C5C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-2"/>
            <a:ext cx="2701658" cy="26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4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A52DA-6939-F815-D347-93E68D84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891" y="526069"/>
            <a:ext cx="2790217" cy="933079"/>
          </a:xfrm>
        </p:spPr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5098-E87E-81F1-DBB8-CA5F1E9AC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21231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page where we only promote good stuff. </a:t>
            </a:r>
            <a:r>
              <a:rPr lang="en-GB" dirty="0">
                <a:hlinkClick r:id="rId2"/>
              </a:rPr>
              <a:t>https://www.lovellsoccer.co.uk/blog/post/the-5-best-football-boots-under-100-for-2024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perfect site to purchase these wonderful boots. </a:t>
            </a:r>
            <a:r>
              <a:rPr lang="en-GB" dirty="0">
                <a:hlinkClick r:id="rId3"/>
              </a:rPr>
              <a:t>https://www.prodirectsport.com/soccer/l/adults/departments-boots/activity-football/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only place to purchase your teams new shirt. </a:t>
            </a:r>
            <a:r>
              <a:rPr lang="en-GB" dirty="0">
                <a:hlinkClick r:id="rId4"/>
              </a:rPr>
              <a:t>https://www.kitbag.com/en/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38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36EA-6A2B-4497-ECED-EEC726F7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Follow us on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AA182-B2A8-12F3-C00C-5C9E0F3D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Tiktok</a:t>
            </a:r>
            <a:endParaRPr lang="en-GB" dirty="0"/>
          </a:p>
          <a:p>
            <a:r>
              <a:rPr lang="en-GB" dirty="0"/>
              <a:t>Instagram</a:t>
            </a:r>
          </a:p>
          <a:p>
            <a:r>
              <a:rPr lang="en-GB" dirty="0"/>
              <a:t>Snapchat</a:t>
            </a:r>
          </a:p>
          <a:p>
            <a:r>
              <a:rPr lang="en-GB" dirty="0"/>
              <a:t>Twitter</a:t>
            </a:r>
          </a:p>
          <a:p>
            <a:r>
              <a:rPr lang="en-GB" dirty="0" err="1"/>
              <a:t>Youtube</a:t>
            </a:r>
            <a:r>
              <a:rPr lang="en-GB"/>
              <a:t>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0EF1B-C1DC-5F86-E2A7-5E6156BB28CB}"/>
              </a:ext>
            </a:extLst>
          </p:cNvPr>
          <p:cNvSpPr txBox="1"/>
          <p:nvPr/>
        </p:nvSpPr>
        <p:spPr>
          <a:xfrm>
            <a:off x="563727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55275-6999-AAF8-7D13-EE53ED02D51F}"/>
              </a:ext>
            </a:extLst>
          </p:cNvPr>
          <p:cNvSpPr txBox="1"/>
          <p:nvPr/>
        </p:nvSpPr>
        <p:spPr>
          <a:xfrm>
            <a:off x="5637276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70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30D6-B846-7632-D21B-F99E053A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Contact us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3FEB-D157-19AA-4E97-B3A362E5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Email</a:t>
            </a:r>
          </a:p>
          <a:p>
            <a:r>
              <a:rPr lang="en-GB" dirty="0"/>
              <a:t>Number</a:t>
            </a:r>
          </a:p>
          <a:p>
            <a:r>
              <a:rPr lang="en-GB" dirty="0"/>
              <a:t>Sign up to receive weekly updates of anything to do with football</a:t>
            </a:r>
          </a:p>
        </p:txBody>
      </p:sp>
    </p:spTree>
    <p:extLst>
      <p:ext uri="{BB962C8B-B14F-4D97-AF65-F5344CB8AC3E}">
        <p14:creationId xmlns:p14="http://schemas.microsoft.com/office/powerpoint/2010/main" val="91557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215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Leagues &amp; highlights</vt:lpstr>
      <vt:lpstr>About us</vt:lpstr>
      <vt:lpstr>Gallery page</vt:lpstr>
      <vt:lpstr>Services</vt:lpstr>
      <vt:lpstr>Follow us on social media</vt:lpstr>
      <vt:lpstr>Contact us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Hikmat Mohammadi (Student)</dc:creator>
  <cp:lastModifiedBy>Hikmat Mohammadi (Student)</cp:lastModifiedBy>
  <cp:revision>33</cp:revision>
  <dcterms:created xsi:type="dcterms:W3CDTF">2024-09-17T08:54:40Z</dcterms:created>
  <dcterms:modified xsi:type="dcterms:W3CDTF">2024-09-23T14:55:53Z</dcterms:modified>
</cp:coreProperties>
</file>